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3DFAED-D498-4C67-91DC-45D3DEDD1080}" type="datetimeFigureOut">
              <a:rPr lang="ru-RU" smtClean="0"/>
              <a:pPr/>
              <a:t>24/03/20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EEE8C7-08D5-4430-B76C-27BDA2896DB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715404" cy="2000264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tg-Cyrl-TJ" sz="24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tg-Cyrl-TJ" sz="2400" dirty="0" smtClean="0">
                <a:solidFill>
                  <a:schemeClr val="tx1"/>
                </a:solidFill>
                <a:latin typeface="+mn-lt"/>
              </a:rPr>
            </a:br>
            <a:r>
              <a:rPr lang="tg-Cyrl-TJ" sz="24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tg-Cyrl-TJ" sz="2400" dirty="0" smtClean="0">
                <a:solidFill>
                  <a:schemeClr val="tx1"/>
                </a:solidFill>
                <a:latin typeface="+mn-lt"/>
              </a:rPr>
            </a:br>
            <a:r>
              <a:rPr lang="tg-Cyrl-TJ" sz="2400" dirty="0" smtClean="0">
                <a:solidFill>
                  <a:schemeClr val="tx1"/>
                </a:solidFill>
                <a:latin typeface="Times New Roman Tj" pitchFamily="18" charset="-52"/>
              </a:rPr>
              <a:t>М</a:t>
            </a:r>
            <a:r>
              <a:rPr lang="ru-RU" sz="2400" dirty="0" err="1" smtClean="0">
                <a:solidFill>
                  <a:schemeClr val="tx1"/>
                </a:solidFill>
                <a:latin typeface="Times New Roman Tj" pitchFamily="18" charset="-52"/>
              </a:rPr>
              <a:t>инистерство</a:t>
            </a:r>
            <a:r>
              <a:rPr lang="ru-RU" sz="2400" dirty="0" smtClean="0">
                <a:solidFill>
                  <a:schemeClr val="tx1"/>
                </a:solidFill>
                <a:latin typeface="Times New Roman Tj" pitchFamily="18" charset="-52"/>
              </a:rPr>
              <a:t> здравоохранения </a:t>
            </a:r>
            <a:r>
              <a:rPr lang="tg-Cyrl-TJ" sz="2400" dirty="0" smtClean="0">
                <a:solidFill>
                  <a:schemeClr val="tx1"/>
                </a:solidFill>
                <a:latin typeface="Times New Roman Tj" pitchFamily="18" charset="-52"/>
              </a:rPr>
              <a:t>и социальной защиты насиления Республики Таджикистан </a:t>
            </a:r>
            <a:r>
              <a:rPr lang="ru-RU" sz="24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+mn-lt"/>
              </a:rPr>
            </a:br>
            <a:endParaRPr lang="ru-RU" sz="2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2071678"/>
            <a:ext cx="8858312" cy="478632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000" b="1" dirty="0" smtClean="0"/>
              <a:t>       </a:t>
            </a:r>
            <a:r>
              <a:rPr lang="ru-RU" sz="2400" b="1" dirty="0" smtClean="0">
                <a:latin typeface="Times New Roman Tj" pitchFamily="18" charset="-52"/>
              </a:rPr>
              <a:t>Информационный лист по профилактике                                                  </a:t>
            </a:r>
            <a:r>
              <a:rPr lang="ru-RU" sz="2400" b="1" dirty="0" err="1" smtClean="0">
                <a:latin typeface="Times New Roman Tj" pitchFamily="18" charset="-52"/>
              </a:rPr>
              <a:t>коронавируса</a:t>
            </a:r>
            <a:endParaRPr lang="ru-RU" sz="2400" b="1" dirty="0" smtClean="0">
              <a:latin typeface="Times New Roman Tj" pitchFamily="18" charset="-52"/>
            </a:endParaRPr>
          </a:p>
          <a:p>
            <a:pPr algn="l"/>
            <a:r>
              <a:rPr lang="ru-RU" sz="1800" u="sng" dirty="0" smtClean="0">
                <a:latin typeface="Times New Roman Tj" pitchFamily="18" charset="-52"/>
              </a:rPr>
              <a:t>Как вы можете повысить свою собственную защиту с помощью своего</a:t>
            </a:r>
            <a:br>
              <a:rPr lang="ru-RU" sz="1800" u="sng" dirty="0" smtClean="0">
                <a:latin typeface="Times New Roman Tj" pitchFamily="18" charset="-52"/>
              </a:rPr>
            </a:br>
            <a:r>
              <a:rPr lang="ru-RU" sz="1800" u="sng" dirty="0" smtClean="0">
                <a:latin typeface="Times New Roman Tj" pitchFamily="18" charset="-52"/>
              </a:rPr>
              <a:t>личного поведения: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Чаще и тщательно мойте руки с мылом и водой.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Избегаете рукопожатий, объятий или поцелуев.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Соблюдайте этикет при кашле и чихании (используйте одноразовые</a:t>
            </a:r>
            <a:br>
              <a:rPr lang="ru-RU" sz="1800" dirty="0" smtClean="0">
                <a:latin typeface="Times New Roman Tj" pitchFamily="18" charset="-52"/>
              </a:rPr>
            </a:br>
            <a:r>
              <a:rPr lang="ru-RU" sz="1800" dirty="0" smtClean="0">
                <a:latin typeface="Times New Roman Tj" pitchFamily="18" charset="-52"/>
              </a:rPr>
              <a:t>карманные платки, чихайте и кашляйте в локоть).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Не </a:t>
            </a:r>
            <a:r>
              <a:rPr lang="ru-RU" sz="1800" dirty="0" err="1" smtClean="0">
                <a:latin typeface="Times New Roman Tj" pitchFamily="18" charset="-52"/>
              </a:rPr>
              <a:t>пpикacaйтecь</a:t>
            </a:r>
            <a:r>
              <a:rPr lang="ru-RU" sz="1800" dirty="0" smtClean="0">
                <a:latin typeface="Times New Roman Tj" pitchFamily="18" charset="-52"/>
              </a:rPr>
              <a:t> к лицу немытыми руками.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Проветривайте чаще закрытые помещения.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err="1" smtClean="0">
                <a:latin typeface="Times New Roman Tj" pitchFamily="18" charset="-52"/>
              </a:rPr>
              <a:t>Избeгaйтe</a:t>
            </a:r>
            <a:r>
              <a:rPr lang="ru-RU" sz="1800" dirty="0" smtClean="0">
                <a:latin typeface="Times New Roman Tj" pitchFamily="18" charset="-52"/>
              </a:rPr>
              <a:t> больших скоплений людей.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Если вы заметили какие-либо симптомы </a:t>
            </a:r>
            <a:r>
              <a:rPr lang="en-US" sz="1800" dirty="0" smtClean="0"/>
              <a:t>COVID </a:t>
            </a:r>
            <a:r>
              <a:rPr lang="ru-RU" sz="1800" dirty="0" smtClean="0">
                <a:latin typeface="Times New Roman Tj" pitchFamily="18" charset="-52"/>
              </a:rPr>
              <a:t>19, звоните своему участковому врачу .</a:t>
            </a:r>
          </a:p>
          <a:p>
            <a:pPr marL="342900" lvl="0" indent="-342900" algn="l">
              <a:buFont typeface="+mj-lt"/>
              <a:buAutoNum type="arabicPeriod"/>
            </a:pPr>
            <a:r>
              <a:rPr lang="ru-RU" sz="1800" dirty="0" smtClean="0">
                <a:latin typeface="Times New Roman Tj" pitchFamily="18" charset="-52"/>
              </a:rPr>
              <a:t>Если вы общались с больным </a:t>
            </a:r>
            <a:r>
              <a:rPr lang="en-US" sz="1800" dirty="0" smtClean="0"/>
              <a:t>COVID</a:t>
            </a:r>
            <a:r>
              <a:rPr lang="ru-RU" sz="1800" dirty="0" smtClean="0">
                <a:latin typeface="Times New Roman Tj" pitchFamily="18" charset="-52"/>
              </a:rPr>
              <a:t>-19, немедленно позвоните в отдел здравоохранения.</a:t>
            </a:r>
          </a:p>
          <a:p>
            <a:pPr algn="l"/>
            <a:endParaRPr lang="ru-RU" sz="1800" u="sng" dirty="0" smtClean="0"/>
          </a:p>
          <a:p>
            <a:pPr algn="l"/>
            <a:endParaRPr lang="ru-RU" sz="1400" u="sng" dirty="0" smtClean="0"/>
          </a:p>
          <a:p>
            <a:pPr algn="l"/>
            <a:endParaRPr lang="ru-RU" dirty="0" smtClean="0"/>
          </a:p>
          <a:p>
            <a:pPr algn="l"/>
            <a:endParaRPr lang="ru-RU" dirty="0"/>
          </a:p>
        </p:txBody>
      </p:sp>
      <p:pic>
        <p:nvPicPr>
          <p:cNvPr id="1026" name="Picture 2" descr="C:\Users\навруз\Desktop\Emblem_of_Tajikistan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-24"/>
            <a:ext cx="1214446" cy="1066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357158" y="500042"/>
            <a:ext cx="8429684" cy="6072230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latin typeface="Times New Roman Tj" pitchFamily="18" charset="-52"/>
              </a:rPr>
              <a:t>Этими мерами вы защищаете не только себя, но и пожилых и хронически больных сограждан.</a:t>
            </a:r>
          </a:p>
          <a:p>
            <a:pPr algn="l"/>
            <a:r>
              <a:rPr lang="ru-RU" sz="2000" dirty="0" smtClean="0">
                <a:latin typeface="Times New Roman Tj" pitchFamily="18" charset="-52"/>
              </a:rPr>
              <a:t>Инфекция новым </a:t>
            </a:r>
            <a:r>
              <a:rPr lang="ru-RU" sz="2000" dirty="0" err="1" smtClean="0">
                <a:latin typeface="Times New Roman Tj" pitchFamily="18" charset="-52"/>
              </a:rPr>
              <a:t>коронавирусом</a:t>
            </a:r>
            <a:r>
              <a:rPr lang="ru-RU" sz="2000" dirty="0" smtClean="0">
                <a:latin typeface="Times New Roman Tj" pitchFamily="18" charset="-52"/>
              </a:rPr>
              <a:t> </a:t>
            </a:r>
            <a:r>
              <a:rPr lang="en-US" sz="2000" dirty="0" smtClean="0"/>
              <a:t>SARS</a:t>
            </a:r>
            <a:r>
              <a:rPr lang="ru-RU" sz="2000" dirty="0" smtClean="0">
                <a:latin typeface="Times New Roman Tj" pitchFamily="18" charset="-52"/>
              </a:rPr>
              <a:t>-С</a:t>
            </a:r>
            <a:r>
              <a:rPr lang="en-US" sz="2000" dirty="0" err="1" smtClean="0"/>
              <a:t>oV</a:t>
            </a:r>
            <a:r>
              <a:rPr lang="ru-RU" sz="2000" dirty="0" smtClean="0">
                <a:latin typeface="Times New Roman Tj" pitchFamily="18" charset="-52"/>
              </a:rPr>
              <a:t>-2 (также называемым </a:t>
            </a:r>
            <a:r>
              <a:rPr lang="en-US" sz="2000" dirty="0" smtClean="0"/>
              <a:t>COVID</a:t>
            </a:r>
            <a:r>
              <a:rPr lang="ru-RU" sz="2000" dirty="0" smtClean="0">
                <a:latin typeface="Times New Roman Tj" pitchFamily="18" charset="-52"/>
              </a:rPr>
              <a:t>-19) присутствует во всем мире.</a:t>
            </a:r>
          </a:p>
          <a:p>
            <a:pPr algn="l"/>
            <a:r>
              <a:rPr lang="ru-RU" sz="2000" dirty="0" smtClean="0">
                <a:latin typeface="Times New Roman Tj" pitchFamily="18" charset="-52"/>
              </a:rPr>
              <a:t>В большинстве  случаев заболевание новым </a:t>
            </a:r>
            <a:r>
              <a:rPr lang="ru-RU" sz="2000" dirty="0" err="1" smtClean="0">
                <a:latin typeface="Times New Roman Tj" pitchFamily="18" charset="-52"/>
              </a:rPr>
              <a:t>коронавирусом</a:t>
            </a:r>
            <a:r>
              <a:rPr lang="ru-RU" sz="2000" dirty="0" smtClean="0">
                <a:latin typeface="Times New Roman Tj" pitchFamily="18" charset="-52"/>
              </a:rPr>
              <a:t> </a:t>
            </a:r>
            <a:r>
              <a:rPr lang="en-US" sz="2000" dirty="0" smtClean="0"/>
              <a:t>SARS</a:t>
            </a:r>
            <a:r>
              <a:rPr lang="ru-RU" sz="2000" dirty="0" smtClean="0">
                <a:latin typeface="Times New Roman Tj" pitchFamily="18" charset="-52"/>
              </a:rPr>
              <a:t>-Со</a:t>
            </a:r>
            <a:r>
              <a:rPr lang="en-US" sz="2000" dirty="0" smtClean="0"/>
              <a:t>V</a:t>
            </a:r>
            <a:r>
              <a:rPr lang="ru-RU" sz="2000" dirty="0" smtClean="0">
                <a:latin typeface="Times New Roman Tj" pitchFamily="18" charset="-52"/>
              </a:rPr>
              <a:t>-2 является гриппоподобной инфекцией и клинически неотличимо от простуды или настоящего гриппа. </a:t>
            </a:r>
          </a:p>
          <a:p>
            <a:pPr algn="l"/>
            <a:endParaRPr lang="ru-RU" sz="2000" u="sng" dirty="0" smtClean="0">
              <a:latin typeface="Times New Roman Tj" pitchFamily="18" charset="-52"/>
            </a:endParaRPr>
          </a:p>
          <a:p>
            <a:pPr algn="l"/>
            <a:r>
              <a:rPr lang="ru-RU" sz="2000" u="sng" dirty="0" smtClean="0">
                <a:latin typeface="Times New Roman Tj" pitchFamily="18" charset="-52"/>
              </a:rPr>
              <a:t>Что указывает на заражение </a:t>
            </a:r>
            <a:r>
              <a:rPr lang="ru-RU" sz="2000" u="sng" dirty="0" err="1" smtClean="0">
                <a:latin typeface="Times New Roman Tj" pitchFamily="18" charset="-52"/>
              </a:rPr>
              <a:t>коронавирусом</a:t>
            </a:r>
            <a:r>
              <a:rPr lang="ru-RU" sz="2000" u="sng" dirty="0" smtClean="0">
                <a:latin typeface="Times New Roman Tj" pitchFamily="18" charset="-52"/>
              </a:rPr>
              <a:t>?</a:t>
            </a:r>
          </a:p>
          <a:p>
            <a:pPr algn="l"/>
            <a:endParaRPr lang="ru-RU" sz="2000" dirty="0" smtClean="0">
              <a:latin typeface="Times New Roman Tj" pitchFamily="18" charset="-52"/>
            </a:endParaRPr>
          </a:p>
          <a:p>
            <a:pPr algn="l">
              <a:buFont typeface="Courier New" pitchFamily="49" charset="0"/>
              <a:buChar char="o"/>
            </a:pPr>
            <a:r>
              <a:rPr lang="ru-RU" sz="2000" dirty="0" smtClean="0">
                <a:latin typeface="Times New Roman Tj" pitchFamily="18" charset="-52"/>
              </a:rPr>
              <a:t> Есть ли у вас такие  симптомы, как повышение температуры,</a:t>
            </a:r>
            <a:br>
              <a:rPr lang="ru-RU" sz="2000" dirty="0" smtClean="0">
                <a:latin typeface="Times New Roman Tj" pitchFamily="18" charset="-52"/>
              </a:rPr>
            </a:br>
            <a:r>
              <a:rPr lang="ru-RU" sz="2000" dirty="0" smtClean="0">
                <a:latin typeface="Times New Roman Tj" pitchFamily="18" charset="-52"/>
              </a:rPr>
              <a:t>мышечные боли, кашель, насморк или диарея?</a:t>
            </a:r>
          </a:p>
          <a:p>
            <a:pPr algn="l">
              <a:buFont typeface="Courier New" pitchFamily="49" charset="0"/>
              <a:buChar char="o"/>
            </a:pPr>
            <a:r>
              <a:rPr lang="ru-RU" sz="2000" dirty="0" smtClean="0">
                <a:latin typeface="Times New Roman Tj" pitchFamily="18" charset="-52"/>
              </a:rPr>
              <a:t> Вы были в одной из областей риска </a:t>
            </a:r>
            <a:r>
              <a:rPr lang="ru-RU" sz="2000" dirty="0" err="1" smtClean="0">
                <a:latin typeface="Times New Roman Tj" pitchFamily="18" charset="-52"/>
              </a:rPr>
              <a:t>коронавируса</a:t>
            </a:r>
            <a:r>
              <a:rPr lang="ru-RU" sz="2000" dirty="0" smtClean="0">
                <a:latin typeface="Times New Roman Tj" pitchFamily="18" charset="-52"/>
              </a:rPr>
              <a:t> в последние 14 дней?</a:t>
            </a:r>
          </a:p>
          <a:p>
            <a:pPr algn="l">
              <a:buFont typeface="Courier New" pitchFamily="49" charset="0"/>
              <a:buChar char="o"/>
            </a:pPr>
            <a:r>
              <a:rPr lang="ru-RU" sz="2000" dirty="0" smtClean="0">
                <a:latin typeface="Times New Roman Tj" pitchFamily="18" charset="-52"/>
              </a:rPr>
              <a:t> Был ли у вас в последние 14 дней контакт с человеком, у которого</a:t>
            </a:r>
            <a:br>
              <a:rPr lang="ru-RU" sz="2000" dirty="0" smtClean="0">
                <a:latin typeface="Times New Roman Tj" pitchFamily="18" charset="-52"/>
              </a:rPr>
            </a:br>
            <a:r>
              <a:rPr lang="ru-RU" sz="2000" dirty="0" smtClean="0">
                <a:latin typeface="Times New Roman Tj" pitchFamily="18" charset="-52"/>
              </a:rPr>
              <a:t>подтверждена </a:t>
            </a:r>
            <a:r>
              <a:rPr lang="ru-RU" sz="2000" dirty="0" err="1" smtClean="0">
                <a:latin typeface="Times New Roman Tj" pitchFamily="18" charset="-52"/>
              </a:rPr>
              <a:t>коронавирусная</a:t>
            </a:r>
            <a:r>
              <a:rPr lang="ru-RU" sz="2000" dirty="0" smtClean="0">
                <a:latin typeface="Times New Roman Tj" pitchFamily="18" charset="-52"/>
              </a:rPr>
              <a:t> инфекция?</a:t>
            </a:r>
          </a:p>
          <a:p>
            <a:pPr algn="l"/>
            <a:endParaRPr lang="ru-RU" sz="2000" u="sng" dirty="0" smtClean="0"/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28604"/>
            <a:ext cx="8501122" cy="6286544"/>
          </a:xfrm>
        </p:spPr>
        <p:txBody>
          <a:bodyPr>
            <a:noAutofit/>
          </a:bodyPr>
          <a:lstStyle/>
          <a:p>
            <a:pPr lvl="0" algn="l">
              <a:buFont typeface="Wingdings" pitchFamily="2" charset="2"/>
              <a:buChar char="Ø"/>
            </a:pPr>
            <a:r>
              <a:rPr lang="ru-RU" sz="2400" dirty="0" smtClean="0"/>
              <a:t> </a:t>
            </a:r>
            <a:r>
              <a:rPr lang="ru-RU" sz="2400" dirty="0" smtClean="0">
                <a:latin typeface="Times New Roman Tj" pitchFamily="18" charset="-52"/>
              </a:rPr>
              <a:t>Пожалуйста, избегайте  ненужных  контактов с другими людьми и </a:t>
            </a:r>
            <a:r>
              <a:rPr lang="ru-RU" sz="2400" dirty="0" err="1" smtClean="0">
                <a:latin typeface="Times New Roman Tj" pitchFamily="18" charset="-52"/>
              </a:rPr>
              <a:t>ocтaвaйтecь</a:t>
            </a:r>
            <a:r>
              <a:rPr lang="ru-RU" sz="2400" dirty="0" smtClean="0">
                <a:latin typeface="Times New Roman Tj" pitchFamily="18" charset="-52"/>
              </a:rPr>
              <a:t> дома.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400" dirty="0" smtClean="0">
                <a:latin typeface="Times New Roman Tj" pitchFamily="18" charset="-52"/>
              </a:rPr>
              <a:t> Пожалуйста, позвоните как можно скорее  своему участковому </a:t>
            </a:r>
            <a:r>
              <a:rPr lang="ru-RU" sz="2400" dirty="0" smtClean="0">
                <a:latin typeface="Times New Roman Tj" pitchFamily="18" charset="-52"/>
              </a:rPr>
              <a:t>врачу.</a:t>
            </a:r>
            <a:endParaRPr lang="ru-RU" sz="2400" dirty="0" smtClean="0">
              <a:latin typeface="Times New Roman Tj" pitchFamily="18" charset="-52"/>
            </a:endParaRPr>
          </a:p>
          <a:p>
            <a:pPr lvl="0" algn="l"/>
            <a:r>
              <a:rPr lang="ru-RU" sz="2400" dirty="0" smtClean="0">
                <a:latin typeface="Times New Roman Tj" pitchFamily="18" charset="-52"/>
              </a:rPr>
              <a:t>Ваш участковый врач или медицинская  служба по вызову расскажут вам, как себя вести и что делать дальше.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400" dirty="0" smtClean="0">
                <a:latin typeface="Times New Roman Tj" pitchFamily="18" charset="-52"/>
              </a:rPr>
              <a:t> У вас нет симптомов, но у вас был контакт с подтвержденным случаем </a:t>
            </a:r>
            <a:r>
              <a:rPr lang="ru-RU" sz="2400" dirty="0" err="1" smtClean="0">
                <a:latin typeface="Times New Roman Tj" pitchFamily="18" charset="-52"/>
              </a:rPr>
              <a:t>коронавируса</a:t>
            </a:r>
            <a:r>
              <a:rPr lang="ru-RU" sz="2400" dirty="0" smtClean="0">
                <a:latin typeface="Times New Roman Tj" pitchFamily="18" charset="-52"/>
              </a:rPr>
              <a:t> в течение  последних 14 дней?</a:t>
            </a:r>
          </a:p>
          <a:p>
            <a:pPr lvl="0" algn="l">
              <a:buFont typeface="Wingdings" pitchFamily="2" charset="2"/>
              <a:buChar char="Ø"/>
            </a:pPr>
            <a:r>
              <a:rPr lang="ru-RU" sz="2400" dirty="0" smtClean="0">
                <a:latin typeface="Times New Roman Tj" pitchFamily="18" charset="-52"/>
              </a:rPr>
              <a:t> В любом случае, пожалуйста, немедленно свяжитесь с</a:t>
            </a:r>
            <a:br>
              <a:rPr lang="ru-RU" sz="2400" dirty="0" smtClean="0">
                <a:latin typeface="Times New Roman Tj" pitchFamily="18" charset="-52"/>
              </a:rPr>
            </a:br>
            <a:r>
              <a:rPr lang="ru-RU" sz="2400" dirty="0" smtClean="0">
                <a:latin typeface="Times New Roman Tj" pitchFamily="18" charset="-52"/>
              </a:rPr>
              <a:t>ответственным отделом здравоохранения.</a:t>
            </a:r>
          </a:p>
          <a:p>
            <a:pPr lvl="0" algn="ctr"/>
            <a:r>
              <a:rPr lang="ru-RU" sz="2400" dirty="0" smtClean="0">
                <a:solidFill>
                  <a:srgbClr val="FF0000"/>
                </a:solidFill>
                <a:latin typeface="Times New Roman Tj" pitchFamily="18" charset="-52"/>
              </a:rPr>
              <a:t>Если хотите получить электронную версию данного информационного материала , зайдите на сайт </a:t>
            </a:r>
            <a:r>
              <a:rPr lang="en-US" sz="2400" dirty="0" smtClean="0">
                <a:solidFill>
                  <a:srgbClr val="FF0000"/>
                </a:solidFill>
              </a:rPr>
              <a:t>(zoj.tj/</a:t>
            </a:r>
            <a:r>
              <a:rPr lang="en-US" sz="2400" dirty="0" err="1" smtClean="0">
                <a:solidFill>
                  <a:srgbClr val="FF0000"/>
                </a:solidFill>
              </a:rPr>
              <a:t>ru</a:t>
            </a:r>
            <a:r>
              <a:rPr lang="en-US" sz="2400" dirty="0" smtClean="0">
                <a:solidFill>
                  <a:srgbClr val="FF0000"/>
                </a:solidFill>
              </a:rPr>
              <a:t>) </a:t>
            </a:r>
            <a:r>
              <a:rPr lang="ru-RU" sz="2400" dirty="0" smtClean="0">
                <a:solidFill>
                  <a:srgbClr val="FF0000"/>
                </a:solidFill>
                <a:latin typeface="Times New Roman Tj" pitchFamily="18" charset="-52"/>
              </a:rPr>
              <a:t>или </a:t>
            </a:r>
            <a:r>
              <a:rPr lang="en-US" sz="2400" dirty="0" smtClean="0">
                <a:solidFill>
                  <a:srgbClr val="FF0000"/>
                </a:solidFill>
              </a:rPr>
              <a:t>(moh.tj)</a:t>
            </a:r>
            <a:endParaRPr lang="ru-RU" sz="2400" dirty="0" smtClean="0">
              <a:solidFill>
                <a:srgbClr val="FF0000"/>
              </a:solidFill>
              <a:latin typeface="Times New Roman Tj" pitchFamily="18" charset="-52"/>
            </a:endParaRPr>
          </a:p>
          <a:p>
            <a:pPr algn="l"/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</TotalTime>
  <Words>164</Words>
  <Application>Microsoft Office PowerPoint</Application>
  <PresentationFormat>Экран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  Министерство здравоохранения и социальной защиты насиления Республики Таджикистан  </vt:lpstr>
      <vt:lpstr>Слайд 2</vt:lpstr>
      <vt:lpstr>Слайд 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здравоохранения и социальной защиты насиления Республики Таджикистан</dc:title>
  <dc:creator>навруз</dc:creator>
  <cp:lastModifiedBy>навруз</cp:lastModifiedBy>
  <cp:revision>21</cp:revision>
  <dcterms:created xsi:type="dcterms:W3CDTF">2020-03-20T07:36:47Z</dcterms:created>
  <dcterms:modified xsi:type="dcterms:W3CDTF">2020-03-24T03:51:46Z</dcterms:modified>
</cp:coreProperties>
</file>